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2" r:id="rId4"/>
    <p:sldId id="1144" r:id="rId5"/>
    <p:sldId id="1155" r:id="rId6"/>
    <p:sldId id="1156" r:id="rId7"/>
    <p:sldId id="1159" r:id="rId8"/>
    <p:sldId id="1160" r:id="rId9"/>
    <p:sldId id="1157" r:id="rId10"/>
    <p:sldId id="1145" r:id="rId11"/>
    <p:sldId id="1161" r:id="rId12"/>
    <p:sldId id="1162" r:id="rId13"/>
    <p:sldId id="1163" r:id="rId14"/>
    <p:sldId id="1164" r:id="rId15"/>
    <p:sldId id="1165" r:id="rId16"/>
    <p:sldId id="1166" r:id="rId17"/>
    <p:sldId id="1167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58290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Gina loved the story, and from then on, she changed a lot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her classmate Rita was not good at maths,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helped her with her maths every Sunday afternoon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Rita was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she also helped Gina in some ways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Gina had to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 paper in the classroom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her to finish the work alone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Rita gave her a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cleaned the classroom together with her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 made Gina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story again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Gina found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the friendship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that day on, she was ready to help others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5850890" algn="l"/>
                <a:tab pos="80111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	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	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	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till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825692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A</a:t>
            </a:r>
            <a:endParaRPr lang="zh-CN" altLang="en-US" sz="2200"/>
          </a:p>
        </p:txBody>
      </p:sp>
      <p:sp>
        <p:nvSpPr>
          <p:cNvPr id="5" name="内容占位符 9"/>
          <p:cNvSpPr txBox="1">
            <a:spLocks/>
          </p:cNvSpPr>
          <p:nvPr/>
        </p:nvSpPr>
        <p:spPr bwMode="auto">
          <a:xfrm>
            <a:off x="360854" y="4191647"/>
            <a:ext cx="11485848" cy="205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考查连词辨析。句意：例如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她的同学丽塔不擅长数学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所以她每周日下午帮助她学习数学。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till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直到。根据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 classmate Rita was not good at maths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... she helped her with her maths every Sunday afternoon”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她的同学丽塔不擅长数学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所以她每周日下午帮助她学习数学。故选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0054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Gina loved the story, and from then on, she changed a lot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her classmate Rita was not good at maths,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helped her with her maths every Sunday afternoon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Rita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she also helped Gina in some ways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Gina had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 paper in the classroom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her to finish the work alone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Rita gave her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cleaned the classroom together with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 made Gina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story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Gina found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the friendship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that day on, she was ready to help others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5850890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thankful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hopeful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449320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10"/>
          <p:cNvSpPr txBox="1">
            <a:spLocks/>
          </p:cNvSpPr>
          <p:nvPr/>
        </p:nvSpPr>
        <p:spPr bwMode="auto">
          <a:xfrm>
            <a:off x="360854" y="487911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考查形容词辨析。句意：丽塔很感激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她也在某些方面帮助了吉娜。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细心的；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感恩的；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满怀希望的；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有用的。根据上文可知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吉娜每周日下午帮助丽塔学习数学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丽塔很感激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她也在某些方面帮助了吉娜。故选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12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Gina loved the story, and from then on, she changed a lot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her classmate Rita was not good at maths,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helped her with her maths every Sunday afternoon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Rita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she also helped Gina in some ways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Gina had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 paper in the classroom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her to finish the work alone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Rita gave her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cleaned the classroom together with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 made Gina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story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Gina found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the friendship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that day on, she was ready to help others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5850890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 up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 up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up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2004" y="450745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11"/>
          <p:cNvSpPr txBox="1">
            <a:spLocks/>
          </p:cNvSpPr>
          <p:nvPr/>
        </p:nvSpPr>
        <p:spPr bwMode="auto">
          <a:xfrm>
            <a:off x="360854" y="484972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考查动词短语辨析。句意：一天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吉娜不得不在教室里捡起很多纸。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捡起来；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起床；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放弃。根据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 much paper in the classroom... the work ... cleaned”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吉娜不得不在教室里捡起很多纸。故选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157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Gina loved the story, and from then on, she changed a lot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her classmate Rita was not good at maths,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helped her with her maths every Sunday afternoon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Rita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she also helped Gina in some ways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Gina had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 paper in the classroom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her to finish the work alone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Rita gave her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cleaned the classroom together with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 made Gina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story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Gina found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the friendship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that day on, she was ready to help others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5850890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44556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4" name="内容占位符 12"/>
          <p:cNvSpPr txBox="1">
            <a:spLocks/>
          </p:cNvSpPr>
          <p:nvPr/>
        </p:nvSpPr>
        <p:spPr bwMode="auto">
          <a:xfrm>
            <a:off x="360854" y="49316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考查形容词辨析。句意：她很难独自完成这项工作。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轻松的；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困难的。根据上下文可知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她很难独自完成这项工作。故选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63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83030"/>
            <a:ext cx="11485848" cy="358290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Gina loved the story, and from then on, she changed a lot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her classmate Rita was not good at maths,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helped her with her maths every Sunday afternoon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Rita was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she also helped Gina in some ways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Gina had to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 paper in the classroom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her to finish the work alone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Rita gave her a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cleaned the classroom together with her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 made Gina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story again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Gina found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the friendship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that day on, she was ready to help others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5850890" algn="l"/>
                <a:tab pos="8011160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	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	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	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nose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4017117"/>
            <a:ext cx="3882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/>
              <a:t>A</a:t>
            </a:r>
            <a:endParaRPr lang="zh-CN" altLang="en-US" sz="2200"/>
          </a:p>
        </p:txBody>
      </p:sp>
      <p:sp>
        <p:nvSpPr>
          <p:cNvPr id="5" name="内容占位符 14"/>
          <p:cNvSpPr txBox="1">
            <a:spLocks/>
          </p:cNvSpPr>
          <p:nvPr/>
        </p:nvSpPr>
        <p:spPr bwMode="auto">
          <a:xfrm>
            <a:off x="360854" y="4393926"/>
            <a:ext cx="11485848" cy="205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考查名词辨析。句意：丽塔帮了她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和她一起打扫了教室。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头；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腿；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nose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鼻子。根据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day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Gina had to ... much paper in the classroom.”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一天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吉娜不得不在教室里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很多纸。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丽塔帮了她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和她一起打扫了教室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固定短语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sb a hand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帮助某人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790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Gina loved the story, and from then on, she changed a lot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her classmate Rita was not good at maths,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helped her with her maths every Sunday afternoon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Rita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she also helped Gina in some ways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Gina had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 paper in the classroom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her to finish the work alone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Rita gave her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cleaned the classroom together with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 made Gina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story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Gina found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the friendship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that day on, she was ready to help others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5850890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2700" y="446466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15"/>
          <p:cNvSpPr txBox="1">
            <a:spLocks/>
          </p:cNvSpPr>
          <p:nvPr/>
        </p:nvSpPr>
        <p:spPr bwMode="auto">
          <a:xfrm>
            <a:off x="360854" y="48596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考查动词辨析。句意：这让吉娜又想起了那个故事。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“Gina found... important the friendship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吉娜发现友谊有多重要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！）可知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这让吉娜又想起了那个故事。故选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259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Gina loved the story, and from then on, she changed a lot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her classmate Rita was not good at maths,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helped her with her maths every Sunday afternoon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Rita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she also helped Gina in some ways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Gina had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 paper in the classroom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her to finish the work alone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Rita gave her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cleaned the classroom together with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 made Gina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story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Gina found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the friendship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that day on, she was ready to help others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5850890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3186" y="44556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16"/>
          <p:cNvSpPr txBox="1">
            <a:spLocks/>
          </p:cNvSpPr>
          <p:nvPr/>
        </p:nvSpPr>
        <p:spPr bwMode="auto">
          <a:xfrm>
            <a:off x="360854" y="486916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考查副词辨析。句意：吉娜发现友谊有多么重要啊！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何时。根据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“Gina found ... important the friendship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此处强调吉娜认为友谊非常重要。故选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518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6574" y="2420888"/>
            <a:ext cx="11485848" cy="1130246"/>
          </a:xfrm>
        </p:spPr>
        <p:txBody>
          <a:bodyPr/>
          <a:lstStyle/>
          <a:p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首先通读全文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了解文章大意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紧紧抓住上下文语境所提供的信息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然后明确词意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结合所学语法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运用排除法逐一选出答案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最后再通读全文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核对答案。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 bwMode="auto">
          <a:xfrm>
            <a:off x="406574" y="1988840"/>
            <a:ext cx="11440128" cy="1994342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1700808"/>
            <a:ext cx="2016224" cy="68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636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684244"/>
          </a:xfrm>
        </p:spPr>
        <p:txBody>
          <a:bodyPr/>
          <a:lstStyle/>
          <a:p>
            <a:pPr indent="1793875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吉娜的妈妈发现女儿不愿意与人分享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也不受欢迎。她给吉娜讲了一个关于蚂蚁和鸽子的故事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强调善待他人的重要性。受故事启发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吉娜开始帮助同学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并体会到友谊的价值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从此乐于助人。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735" y="1078243"/>
            <a:ext cx="10634943" cy="109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594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Gina’s mother found that her daughter didn’t share anything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also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find that children didn’t like to play with her daughter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said Gina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them happy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5850890" algn="l"/>
                <a:tab pos="80111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	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	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relaxed	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5850890" algn="l"/>
                <a:tab pos="80111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	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	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	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9996" y="1852650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A</a:t>
            </a:r>
            <a:endParaRPr lang="zh-CN" altLang="en-US" sz="2200"/>
          </a:p>
        </p:txBody>
      </p:sp>
      <p:sp>
        <p:nvSpPr>
          <p:cNvPr id="6" name="矩形 5"/>
          <p:cNvSpPr/>
          <p:nvPr/>
        </p:nvSpPr>
        <p:spPr>
          <a:xfrm>
            <a:off x="850248" y="2340254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D</a:t>
            </a:r>
            <a:endParaRPr lang="zh-CN" altLang="en-US" sz="22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786315"/>
            <a:ext cx="11485848" cy="205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考查形容词辨析。句意：她也很遗憾地发现孩子们不喜欢和她的女儿一起玩。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遗憾的；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愤怒的；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relaxed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放松的；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无聊的。根据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“Gina’s mother found that her daughter didn’t share anything.”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吉娜的妈妈发现女儿什么都不分享。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此处是说吉娜不愿与人分享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妈妈发现孩子们不喜欢和吉娜一起玩。故选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58814" y="4749115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考查副词辨析。句意：他们说吉娜从来没有让他们开心过。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经常；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从不。根据上文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“Gina’s mother found that her daughter didn’t share anything.”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他们说吉娜从来没有让他们开心过。故选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Gina’s mother told her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an ant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蚂蚁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 dove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鸽子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day an ant fell into a river and tried to save herself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dove got a leaf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叶子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made it next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ant climbed onto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went to the bank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man came and wanted to catch the dove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ant stung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foot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dove flew away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tells us that if you are kind to others, they will be kind to you, too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5850890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film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present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414908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453499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考查名词辨析。句意：然后吉娜的妈妈给她讲了一个关于蚂蚁和鸽子的故事。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电影；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照片；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礼物。根据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“Gina loved the story”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吉娜喜欢这个故事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吉娜的妈妈给她讲了故事。故选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Gina’s mother told her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an ant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蚂蚁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 dove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鸽子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day an ant fell into a river and tried to save herself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dove got a leaf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叶子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made it next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ant climbed onto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went to the bank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man came and wanted to catch the dove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ant stung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foot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dove flew away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tells us that if you are kind to others, they will be kind to you, too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5850890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8134" y="41318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55525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考查介词辨析。句意：一只鸽子得到一片叶子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把它放在蚂蚁旁边。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沿着；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向上；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 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的旁边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210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Gina’s mother told her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an ant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蚂蚁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 dove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鸽子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day an ant fell into a river and tried to save herself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dove got a leaf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叶子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made it next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ant climbed onto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went to the bank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man came and wanted to catch the dove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ant stung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foot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dove flew away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tells us that if you are kind to others, they will be kind to you, too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5850890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leaf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45177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考查名词辨析。句意：蚂蚁爬上树叶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到了河岸。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叶子；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dove got a leaf”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蚂蚁爬上树叶。故选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749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Gina’s mother told her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an ant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蚂蚁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 dove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鸽子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day an ant fell into a river and tried to save herself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dove got a leaf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叶子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made it next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ant climbed onto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went to the bank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man came and wanted to catch the dove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ant stung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foot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dove flew away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tells us that if you are kind to others, they will be kind to you, too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5850890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4149080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C</a:t>
            </a:r>
            <a:endParaRPr lang="zh-CN" altLang="en-US"/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452719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考查副词辨析。句意：后来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来了一个人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想抓那只鸽子。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现在。根据故事叙事的方式可知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此处是说后来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来了一个人想抓那只鸽子。故选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41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Gina’s mother told her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an ant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蚂蚁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 dove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鸽子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day an ant fell into a river and tried to save herself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dove got a leaf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叶子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made it next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ant climbed onto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went to the bank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man came and wanted to catch the dove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ant stung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foot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dove flew away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tells us that if you are kind to others, they will be kind to you, too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5850890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414908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7"/>
          <p:cNvSpPr txBox="1">
            <a:spLocks/>
          </p:cNvSpPr>
          <p:nvPr/>
        </p:nvSpPr>
        <p:spPr bwMode="auto">
          <a:xfrm>
            <a:off x="360854" y="45091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考查人称代词宾格辨析。句意：蚂蚁蜇了他的脚。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man came and wanted to catch the dove”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蚂蚁蜇了他的脚。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sting sb on the foot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为固定短语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为宾语。故选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862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Gina’s mother told her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an ant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蚂蚁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 dove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鸽子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day an ant fell into a river and tried to save herself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dove got a leaf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叶子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made it next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ant climbed onto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went to the bank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man came and wanted to catch the dove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ant stung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foot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dove flew away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tells us that if you are kind to others, they will be kind to you, too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5850890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nodded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cried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8"/>
          <p:cNvSpPr txBox="1">
            <a:spLocks/>
          </p:cNvSpPr>
          <p:nvPr/>
        </p:nvSpPr>
        <p:spPr bwMode="auto">
          <a:xfrm>
            <a:off x="360854" y="450912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考查动词辨析。句意：男人哭了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鸽子飞走了。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点头；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跳舞；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哭泣。根据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ant stung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蜇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... on the foot”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蚂蚁蜇了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男人被蜇哭了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那只鸽子飞走了。故选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69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1350</Words>
  <Application>Microsoft Office PowerPoint</Application>
  <PresentationFormat>自定义</PresentationFormat>
  <Paragraphs>63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450</cp:revision>
  <dcterms:created xsi:type="dcterms:W3CDTF">2020-11-06T05:24:00Z</dcterms:created>
  <dcterms:modified xsi:type="dcterms:W3CDTF">2025-09-17T16:55:47Z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